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9" r:id="rId3"/>
    <p:sldId id="260" r:id="rId4"/>
    <p:sldId id="285" r:id="rId5"/>
    <p:sldId id="286" r:id="rId6"/>
    <p:sldId id="283" r:id="rId7"/>
    <p:sldId id="284" r:id="rId8"/>
    <p:sldId id="258" r:id="rId9"/>
    <p:sldId id="287" r:id="rId10"/>
    <p:sldId id="257" r:id="rId11"/>
    <p:sldId id="25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62F2F-36BA-41F9-9562-F635A9A3A278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BC058-12A1-48F0-BA9E-B5B35AB4B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3A8BB-62B5-4CB6-AB11-852832814D9C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9CA05-D287-4C69-9FB2-6A61F428D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A4B8C-868A-452D-9680-4AC4E782E6D0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973B3-67CA-4107-93D7-73F3DD740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B1272-46FA-46B0-B9B0-D8B59C39B9DC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B9EBD-2CD8-48AA-9422-CAA08D72E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F86AE-9F58-4B61-B349-81014CA0B552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37673-E3A2-4B62-B681-26F78630C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053FD-D943-4611-A76C-95E81983DBE5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C0013-5A39-4137-9AFD-D72EA32BA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F02B2-6A92-4A8B-A504-2386EBF6F67A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B8E79-3097-4897-897F-F548843E1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4B383-9266-41D2-91A7-BF8596CC600F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5B891-F56F-4F90-BD51-0CCE04CA2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4EF8D-AB61-4711-8E82-1F790AE9ED5B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99281-1B3E-4D2B-9AE1-3425465A9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13B19-2E9A-43D9-8A8A-E487F71C847E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9DB37-072E-4C7F-AB94-60BF70BCD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34B7A-A2C2-443C-89DB-266915B88DDD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B3CAE-F2EC-4D75-9889-96B71AEE3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A728DA-43FF-4E42-92E3-A021FF9FCB38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D44538-912E-489B-8B1B-DB250E381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sciencevideos.wordpress.com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_l-5lndoqw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ccnaNSwUs4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hyperlink" Target="http://www.youtube.com/watch?v=R-aG4WdqiDU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topics.co.uk/as/lipidcondensation.html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hyperlink" Target="http://www.tvdsb.on.ca/westmin/Science/sbioac/biochem/triglyc.htm" TargetMode="Externa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0"/>
            <a:ext cx="8229600" cy="1143000"/>
          </a:xfrm>
        </p:spPr>
        <p:txBody>
          <a:bodyPr/>
          <a:lstStyle/>
          <a:p>
            <a:r>
              <a:rPr lang="en-US" sz="8000" dirty="0" smtClean="0">
                <a:solidFill>
                  <a:srgbClr val="C00000"/>
                </a:solidFill>
                <a:latin typeface="Asimov" pitchFamily="34" charset="0"/>
              </a:rPr>
              <a:t>Lipids</a:t>
            </a:r>
            <a:endParaRPr lang="en-US" sz="8000" dirty="0">
              <a:solidFill>
                <a:srgbClr val="C00000"/>
              </a:solidFill>
              <a:latin typeface="Asimov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267200"/>
            <a:ext cx="295897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 t="44898"/>
          <a:stretch>
            <a:fillRect/>
          </a:stretch>
        </p:blipFill>
        <p:spPr bwMode="auto">
          <a:xfrm>
            <a:off x="4035778" y="4419600"/>
            <a:ext cx="507717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81000"/>
            <a:ext cx="2503424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2209800"/>
            <a:ext cx="24288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533400"/>
            <a:ext cx="2286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50" y="63500"/>
            <a:ext cx="8894763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76400"/>
            <a:ext cx="68580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6525"/>
            <a:ext cx="9144000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63" y="92075"/>
            <a:ext cx="8796337" cy="631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25" y="63500"/>
            <a:ext cx="635158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238" y="501650"/>
            <a:ext cx="6169025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3" y="55563"/>
            <a:ext cx="8956675" cy="623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650" y="1042988"/>
            <a:ext cx="4411663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56138" y="1092200"/>
            <a:ext cx="4351337" cy="357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63" y="46038"/>
            <a:ext cx="8991600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98842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50" y="46038"/>
            <a:ext cx="8963025" cy="604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352800"/>
            <a:ext cx="78486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48" name="Picture 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8413" y="244475"/>
            <a:ext cx="3937000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33528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9400" y="0"/>
            <a:ext cx="43454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</Words>
  <Application>Microsoft Office PowerPoint</Application>
  <PresentationFormat>On-screen Show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Lipids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Bandung International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</dc:creator>
  <cp:lastModifiedBy>Sandy &amp; Mike</cp:lastModifiedBy>
  <cp:revision>10</cp:revision>
  <dcterms:created xsi:type="dcterms:W3CDTF">2008-11-19T08:24:02Z</dcterms:created>
  <dcterms:modified xsi:type="dcterms:W3CDTF">2011-09-28T23:51:38Z</dcterms:modified>
</cp:coreProperties>
</file>